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0" r:id="rId1"/>
    <p:sldMasterId id="2147483685" r:id="rId2"/>
  </p:sldMasterIdLst>
  <p:notesMasterIdLst>
    <p:notesMasterId r:id="rId11"/>
  </p:notesMasterIdLst>
  <p:sldIdLst>
    <p:sldId id="256" r:id="rId3"/>
    <p:sldId id="258" r:id="rId4"/>
    <p:sldId id="264" r:id="rId5"/>
    <p:sldId id="259" r:id="rId6"/>
    <p:sldId id="260" r:id="rId7"/>
    <p:sldId id="261" r:id="rId8"/>
    <p:sldId id="265" r:id="rId9"/>
    <p:sldId id="266" r:id="rId10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6" autoAdjust="0"/>
    <p:restoredTop sz="94649" autoAdjust="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0A06B5B8-0001-458D-B840-F30BA0DB3C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2838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19609F96-13BC-4140-B5A3-C2B9216839D8}" type="slidenum">
              <a:rPr lang="en-US" altLang="en-US" smtClean="0">
                <a:latin typeface="Times New Roman" pitchFamily="18" charset="0"/>
              </a:rPr>
              <a:pPr eaLnBrk="1" hangingPunct="1"/>
              <a:t>1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6571452-2F04-45A6-9E89-57F012570120}" type="slidenum">
              <a:rPr lang="en-US" altLang="en-US" smtClean="0">
                <a:latin typeface="Times New Roman" pitchFamily="18" charset="0"/>
              </a:rPr>
              <a:pPr eaLnBrk="1" hangingPunct="1"/>
              <a:t>2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6571452-2F04-45A6-9E89-57F012570120}" type="slidenum">
              <a:rPr lang="en-US" altLang="en-US" smtClean="0">
                <a:latin typeface="Times New Roman" pitchFamily="18" charset="0"/>
              </a:rPr>
              <a:pPr eaLnBrk="1" hangingPunct="1"/>
              <a:t>3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7546D6F2-8559-4974-B629-B29959306D6C}" type="slidenum">
              <a:rPr lang="en-US" altLang="en-US" smtClean="0">
                <a:latin typeface="Times New Roman" pitchFamily="18" charset="0"/>
              </a:rPr>
              <a:pPr eaLnBrk="1" hangingPunct="1"/>
              <a:t>4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7E3E01CC-AFE8-481D-90AC-9E47CB3481F8}" type="slidenum">
              <a:rPr lang="en-US" altLang="en-US" smtClean="0">
                <a:latin typeface="Times New Roman" pitchFamily="18" charset="0"/>
              </a:rPr>
              <a:pPr eaLnBrk="1" hangingPunct="1"/>
              <a:t>5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F68B93EE-7AD2-4A52-A73E-492633C6A508}" type="slidenum">
              <a:rPr lang="en-US" altLang="en-US" smtClean="0">
                <a:latin typeface="Times New Roman" pitchFamily="18" charset="0"/>
              </a:rPr>
              <a:pPr eaLnBrk="1" hangingPunct="1"/>
              <a:t>6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F68B93EE-7AD2-4A52-A73E-492633C6A508}" type="slidenum">
              <a:rPr lang="en-US" altLang="en-US" smtClean="0">
                <a:latin typeface="Times New Roman" pitchFamily="18" charset="0"/>
              </a:rPr>
              <a:pPr eaLnBrk="1" hangingPunct="1"/>
              <a:t>7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F68B93EE-7AD2-4A52-A73E-492633C6A508}" type="slidenum">
              <a:rPr lang="en-US" altLang="en-US" smtClean="0">
                <a:latin typeface="Times New Roman" pitchFamily="18" charset="0"/>
              </a:rPr>
              <a:pPr eaLnBrk="1" hangingPunct="1"/>
              <a:t>8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454941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619999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4788"/>
            <a:ext cx="2057400" cy="438983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5614" y="204788"/>
            <a:ext cx="6021387" cy="438983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966923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829859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84119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033330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391593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462305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05026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554144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359452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133322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21435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5614" y="204788"/>
            <a:ext cx="8226425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grpSp>
        <p:nvGrpSpPr>
          <p:cNvPr id="1027" name="Group 2"/>
          <p:cNvGrpSpPr>
            <a:grpSpLocks/>
          </p:cNvGrpSpPr>
          <p:nvPr/>
        </p:nvGrpSpPr>
        <p:grpSpPr bwMode="auto">
          <a:xfrm>
            <a:off x="1" y="0"/>
            <a:ext cx="9142413" cy="5142310"/>
            <a:chOff x="0" y="0"/>
            <a:chExt cx="5759" cy="4319"/>
          </a:xfrm>
        </p:grpSpPr>
        <p:sp>
          <p:nvSpPr>
            <p:cNvPr id="4" name="Freeform 3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grpSp>
          <p:nvGrpSpPr>
            <p:cNvPr id="1031" name="Group 4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6" name="Freeform 5"/>
              <p:cNvSpPr>
                <a:spLocks/>
              </p:cNvSpPr>
              <p:nvPr/>
            </p:nvSpPr>
            <p:spPr bwMode="hidden">
              <a:xfrm>
                <a:off x="1" y="104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7" name="Freeform 6"/>
              <p:cNvSpPr>
                <a:spLocks/>
              </p:cNvSpPr>
              <p:nvPr/>
            </p:nvSpPr>
            <p:spPr bwMode="hidden">
              <a:xfrm>
                <a:off x="0" y="3988"/>
                <a:ext cx="5758" cy="42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hidden">
              <a:xfrm>
                <a:off x="0" y="3665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9" name="Freeform 8"/>
              <p:cNvSpPr>
                <a:spLocks/>
              </p:cNvSpPr>
              <p:nvPr/>
            </p:nvSpPr>
            <p:spPr bwMode="hidden">
              <a:xfrm>
                <a:off x="0" y="3364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hidden">
              <a:xfrm>
                <a:off x="0" y="3105"/>
                <a:ext cx="5758" cy="31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hidden">
              <a:xfrm>
                <a:off x="0" y="264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hidden">
              <a:xfrm>
                <a:off x="0" y="2433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hidden">
              <a:xfrm>
                <a:off x="0" y="209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hidden">
              <a:xfrm>
                <a:off x="0" y="177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hidden">
              <a:xfrm>
                <a:off x="0" y="1394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hidden">
              <a:xfrm>
                <a:off x="0" y="128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hidden">
              <a:xfrm>
                <a:off x="0" y="117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hidden">
              <a:xfrm>
                <a:off x="0" y="2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hidden">
              <a:xfrm>
                <a:off x="0" y="186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hidden">
              <a:xfrm>
                <a:off x="0" y="72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hidden">
              <a:xfrm>
                <a:off x="0" y="841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hidden">
              <a:xfrm>
                <a:off x="0" y="943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grpSp>
            <p:nvGrpSpPr>
              <p:cNvPr id="1057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3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4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5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6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7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8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9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0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1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2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3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4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5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6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7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1058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51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/>
                  <a:ahLst/>
                  <a:cxnLst>
                    <a:cxn ang="0">
                      <a:pos x="281" y="426"/>
                    </a:cxn>
                    <a:cxn ang="0">
                      <a:pos x="305" y="426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251" y="426"/>
                    </a:cxn>
                    <a:cxn ang="0">
                      <a:pos x="281" y="426"/>
                    </a:cxn>
                    <a:cxn ang="0">
                      <a:pos x="281" y="426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2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/>
                  <a:ahLst/>
                  <a:cxnLst>
                    <a:cxn ang="0">
                      <a:pos x="24" y="486"/>
                    </a:cxn>
                    <a:cxn ang="0">
                      <a:pos x="48" y="486"/>
                    </a:cxn>
                    <a:cxn ang="0">
                      <a:pos x="347" y="72"/>
                    </a:cxn>
                    <a:cxn ang="0">
                      <a:pos x="347" y="0"/>
                    </a:cxn>
                    <a:cxn ang="0">
                      <a:pos x="0" y="486"/>
                    </a:cxn>
                    <a:cxn ang="0">
                      <a:pos x="24" y="486"/>
                    </a:cxn>
                    <a:cxn ang="0">
                      <a:pos x="24" y="486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1059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2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3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4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5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6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7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8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9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0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sp>
            <p:nvSpPr>
              <p:cNvPr id="34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5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/>
                <a:ahLst/>
                <a:cxnLst>
                  <a:cxn ang="0">
                    <a:pos x="930" y="0"/>
                  </a:cxn>
                  <a:cxn ang="0">
                    <a:pos x="906" y="0"/>
                  </a:cxn>
                  <a:cxn ang="0">
                    <a:pos x="0" y="1593"/>
                  </a:cxn>
                  <a:cxn ang="0">
                    <a:pos x="0" y="1676"/>
                  </a:cxn>
                  <a:cxn ang="0">
                    <a:pos x="948" y="5"/>
                  </a:cxn>
                  <a:cxn ang="0">
                    <a:pos x="930" y="0"/>
                  </a:cxn>
                  <a:cxn ang="0">
                    <a:pos x="930" y="0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6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/>
                <a:ahLst/>
                <a:cxnLst>
                  <a:cxn ang="0">
                    <a:pos x="606" y="0"/>
                  </a:cxn>
                  <a:cxn ang="0">
                    <a:pos x="582" y="0"/>
                  </a:cxn>
                  <a:cxn ang="0">
                    <a:pos x="0" y="871"/>
                  </a:cxn>
                  <a:cxn ang="0">
                    <a:pos x="0" y="937"/>
                  </a:cxn>
                  <a:cxn ang="0">
                    <a:pos x="629" y="4"/>
                  </a:cxn>
                  <a:cxn ang="0">
                    <a:pos x="606" y="0"/>
                  </a:cxn>
                  <a:cxn ang="0">
                    <a:pos x="606" y="0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7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/>
                <a:ahLst/>
                <a:cxnLst>
                  <a:cxn ang="0">
                    <a:pos x="282" y="0"/>
                  </a:cxn>
                  <a:cxn ang="0">
                    <a:pos x="252" y="0"/>
                  </a:cxn>
                  <a:cxn ang="0">
                    <a:pos x="0" y="361"/>
                  </a:cxn>
                  <a:cxn ang="0">
                    <a:pos x="0" y="427"/>
                  </a:cxn>
                  <a:cxn ang="0">
                    <a:pos x="305" y="5"/>
                  </a:cxn>
                  <a:cxn ang="0">
                    <a:pos x="282" y="0"/>
                  </a:cxn>
                  <a:cxn ang="0">
                    <a:pos x="282" y="0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8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6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9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0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7"/>
                  </a:cxn>
                  <a:cxn ang="0">
                    <a:pos x="988" y="1730"/>
                  </a:cxn>
                  <a:cxn ang="0">
                    <a:pos x="988" y="1653"/>
                  </a:cxn>
                  <a:cxn ang="0">
                    <a:pos x="4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0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4"/>
                  </a:cxn>
                  <a:cxn ang="0">
                    <a:pos x="670" y="997"/>
                  </a:cxn>
                  <a:cxn ang="0">
                    <a:pos x="670" y="92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1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7"/>
                  </a:cxn>
                  <a:cxn ang="0">
                    <a:pos x="346" y="487"/>
                  </a:cxn>
                  <a:cxn ang="0">
                    <a:pos x="346" y="41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</p:grpSp>
      </p:grpSp>
      <p:sp>
        <p:nvSpPr>
          <p:cNvPr id="68" name="Text Box 70"/>
          <p:cNvSpPr txBox="1">
            <a:spLocks noChangeArrowheads="1"/>
          </p:cNvSpPr>
          <p:nvPr/>
        </p:nvSpPr>
        <p:spPr bwMode="auto">
          <a:xfrm>
            <a:off x="3048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- Testimony Publication</a:t>
            </a:r>
            <a:endParaRPr lang="zh-CN" altLang="en-US" sz="1200" dirty="0">
              <a:ea typeface="宋体" charset="-122"/>
            </a:endParaRPr>
          </a:p>
        </p:txBody>
      </p:sp>
      <p:sp>
        <p:nvSpPr>
          <p:cNvPr id="69" name="Text Box 71"/>
          <p:cNvSpPr txBox="1">
            <a:spLocks noChangeArrowheads="1"/>
          </p:cNvSpPr>
          <p:nvPr/>
        </p:nvSpPr>
        <p:spPr bwMode="auto">
          <a:xfrm>
            <a:off x="6308726" y="4766073"/>
            <a:ext cx="260667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基 督 徒 聚 會</a:t>
            </a:r>
            <a:endParaRPr lang="zh-CN" altLang="en-US" sz="1200" dirty="0"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latin typeface="+mn-lt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9351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1" r:id="rId1"/>
    <p:sldLayoutId id="2147483700" r:id="rId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0" y="742950"/>
            <a:ext cx="9144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2800">
              <a:latin typeface="Times New Roman" pitchFamily="18" charset="0"/>
              <a:ea typeface="標楷體" pitchFamily="65" charset="-120"/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0" y="857251"/>
            <a:ext cx="9144000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父，我知道我的一生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 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祢已替我分好</a:t>
            </a:r>
            <a:r>
              <a:rPr lang="zh-TW" altLang="en-US" sz="28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Father, I know that all my life is portioned out for me.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所有必須發生變更，我不害怕看到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The change that are sure to come I do not fear to see;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我求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賜長久忠誠，存心討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歡笑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I ask Thee for a present mind, intent on pleasing Thee.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7150"/>
            <a:ext cx="9144000" cy="6858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  <a:spcBef>
                <a:spcPts val="0"/>
              </a:spcBef>
              <a:defRPr/>
            </a:pPr>
            <a:r>
              <a:rPr lang="en-US" sz="2800" b="1" dirty="0">
                <a:latin typeface="Arial Narrow" pitchFamily="34" charset="0"/>
                <a:ea typeface="標楷體" pitchFamily="65" charset="-120"/>
              </a:rPr>
              <a:t>H508</a:t>
            </a:r>
            <a:r>
              <a:rPr lang="en-US" sz="2600" b="1" dirty="0">
                <a:latin typeface="Times New Roman" pitchFamily="18" charset="0"/>
                <a:ea typeface="標楷體" pitchFamily="65" charset="-120"/>
              </a:rPr>
              <a:t>  </a:t>
            </a:r>
            <a:r>
              <a:rPr lang="en-US" sz="2600" b="1" dirty="0" err="1">
                <a:latin typeface="Microsoft JhengHei" panose="020B0604030504040204" pitchFamily="34" charset="-120"/>
                <a:ea typeface="Microsoft JhengHei" panose="020B0604030504040204" pitchFamily="34" charset="-120"/>
                <a:cs typeface="Arial" charset="0"/>
              </a:rPr>
              <a:t>父</a:t>
            </a:r>
            <a:r>
              <a:rPr lang="en-US" altLang="en-US" sz="2800" dirty="0" err="1">
                <a:latin typeface="Times New Roman" pitchFamily="18" charset="0"/>
                <a:ea typeface="標楷體" pitchFamily="65" charset="-120"/>
              </a:rPr>
              <a:t>，</a:t>
            </a:r>
            <a:r>
              <a:rPr lang="en-US" sz="2600" b="1" dirty="0" err="1">
                <a:latin typeface="Microsoft JhengHei" panose="020B0604030504040204" pitchFamily="34" charset="-120"/>
                <a:ea typeface="Microsoft JhengHei" panose="020B0604030504040204" pitchFamily="34" charset="-120"/>
                <a:cs typeface="Arial" charset="0"/>
              </a:rPr>
              <a:t>我知道我的一生</a:t>
            </a:r>
            <a:br>
              <a:rPr 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</a:br>
            <a:r>
              <a:rPr lang="en-US" sz="2400" dirty="0">
                <a:latin typeface="Arial Narrow" pitchFamily="34" charset="0"/>
                <a:ea typeface="標楷體" pitchFamily="65" charset="-120"/>
              </a:rPr>
              <a:t>FATHER, I KNOW THAT ALL MY LIFE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(1/8)</a:t>
            </a:r>
            <a:endParaRPr lang="en-US" sz="2400" dirty="0">
              <a:latin typeface="Arial Narrow" pitchFamily="34" charset="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49287"/>
            <a:ext cx="9144000" cy="46012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H508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2/8,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1/1)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我求要得</a:t>
            </a:r>
            <a:r>
              <a:rPr lang="en-US" altLang="en-US" sz="3200" dirty="0" err="1">
                <a:latin typeface="DFKai-SB" panose="03000509000000000000" pitchFamily="65" charset="-120"/>
                <a:ea typeface="DFKai-SB" panose="03000509000000000000" pitchFamily="65" charset="-120"/>
              </a:rPr>
              <a:t>“</a:t>
            </a: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有意</a:t>
            </a:r>
            <a:r>
              <a:rPr lang="en-US" altLang="en-US" sz="3200" dirty="0" err="1">
                <a:latin typeface="DFKai-SB" panose="03000509000000000000" pitchFamily="65" charset="-120"/>
                <a:ea typeface="DFKai-SB" panose="03000509000000000000" pitchFamily="65" charset="-120"/>
              </a:rPr>
              <a:t>”</a:t>
            </a: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的愛，時常儆醒的慧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I ask Thee for a thoughtful love,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Through constant watching wise.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常以笑容歡迎事態，擦乾不禁眼淚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To meet the glad with joyful smiles,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To wipe the weeping eyes,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心能與它自己合拍，好來同情</a:t>
            </a:r>
            <a:r>
              <a:rPr lang="en-US" altLang="zh-TW" sz="3200" dirty="0" err="1">
                <a:latin typeface="Times New Roman" pitchFamily="18" charset="0"/>
                <a:ea typeface="標楷體" pitchFamily="65" charset="-120"/>
              </a:rPr>
              <a:t>、</a:t>
            </a: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安慰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。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A heart at leisure from itself, to soothe and sympathize.</a:t>
            </a:r>
          </a:p>
          <a:p>
            <a:pPr algn="ctr" eaLnBrk="1" hangingPunct="1">
              <a:spcBef>
                <a:spcPts val="0"/>
              </a:spcBef>
            </a:pPr>
            <a:endParaRPr lang="en-US" altLang="en-US" sz="2800" dirty="0">
              <a:latin typeface="Times New Roman" pitchFamily="18" charset="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49287"/>
            <a:ext cx="9144000" cy="33085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H508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3/8,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1/1)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我不要有不安意志，急忙到東到西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I would not have the restless will that hurries to and fro,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要求要作幾件大事，或要明白秘密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Seeking for some great thing to do, or secret thing to know;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我要被待如同孩子，所往都是受意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I would be treated as a child, and guided where I go.</a:t>
            </a:r>
          </a:p>
        </p:txBody>
      </p:sp>
    </p:spTree>
    <p:extLst>
      <p:ext uri="{BB962C8B-B14F-4D97-AF65-F5344CB8AC3E}">
        <p14:creationId xmlns:p14="http://schemas.microsoft.com/office/powerpoint/2010/main" val="2936371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49287"/>
            <a:ext cx="9144000" cy="33085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H508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4/8,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1/1)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無論我在世界何地，是有何種情況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Wherever in the world I am, in what-</a:t>
            </a:r>
            <a:r>
              <a:rPr lang="en-US" altLang="en-US" sz="2800" dirty="0" err="1">
                <a:latin typeface="Times New Roman" pitchFamily="18" charset="0"/>
                <a:ea typeface="標楷體" pitchFamily="65" charset="-120"/>
              </a:rPr>
              <a:t>soe’er</a:t>
            </a: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 estate,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我與人心有個交契，我要保守發旺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I have a fellowship with hearts to keep and cultivate;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我要為愛出我微力，為著事奉我王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A work of lowly love to do for Him on whom I wait.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49287"/>
            <a:ext cx="9144000" cy="33085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H508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5/8,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1/1)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我求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賜每日恩澤，使我能常受教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I ask Thee for the daily strength, to none that ask denied,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心能從裏與外調和，當我與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契交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A mind to blend with outward life, while keeping at Thy side;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滿意只佔微小旁側，若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能得榮耀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Content to fill a little space, if Thou be glorified. 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49287"/>
            <a:ext cx="9144000" cy="33085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H508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6/8,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1/1)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每條路上都有虛假，是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要我忍耐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On every path there is untruth, that I might patient be;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每種境遇都有十架，是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引我倚賴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In every way there is a cross, that I might lean on Thee.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但心靠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若是卑下，無論那裏，可愛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A lowly heart will find each place a paradise for me.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49287"/>
            <a:ext cx="9144000" cy="417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H508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7/8,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1/1)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如果在我幸福之中，有何尚未求祈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And if some things I ask not in my cup of blessing be,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我是渴慕我的內衷，向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能滿愛意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I’d have my spirit filled the more with grateful love to Thee;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寧願不多為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作工，完全使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歡喜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More careful - not to serve Thee much,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But please Thee perfectly.</a:t>
            </a:r>
          </a:p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endParaRPr lang="en-US" altLang="en-US" sz="2800" dirty="0">
              <a:latin typeface="Times New Roman" pitchFamily="18" charset="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178966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49287"/>
            <a:ext cx="9144000" cy="417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H508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8/8,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1/1)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愛所定我的選擇，不是我的捆繩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In service which Thy will appoints, 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There are no bonds for me;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我在暗中受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領帥，已識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的見證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My inmost heart is taught the truth that makes 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Thy children free;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一生充滿捨己的愛，就是自由一生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A life of self-renouncing love is one of liberty.</a:t>
            </a:r>
          </a:p>
        </p:txBody>
      </p:sp>
    </p:spTree>
    <p:extLst>
      <p:ext uri="{BB962C8B-B14F-4D97-AF65-F5344CB8AC3E}">
        <p14:creationId xmlns:p14="http://schemas.microsoft.com/office/powerpoint/2010/main" val="2170436072"/>
      </p:ext>
    </p:extLst>
  </p:cSld>
  <p:clrMapOvr>
    <a:masterClrMapping/>
  </p:clrMapOvr>
</p:sld>
</file>

<file path=ppt/theme/theme1.xml><?xml version="1.0" encoding="utf-8"?>
<a:theme xmlns:a="http://schemas.openxmlformats.org/drawingml/2006/main" name="Template2003">
  <a:themeElements>
    <a:clrScheme name="Template2003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Template2003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emplate2003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Presentation1</Template>
  <TotalTime>147</TotalTime>
  <Words>520</Words>
  <Application>Microsoft Office PowerPoint</Application>
  <PresentationFormat>On-screen Show (16:9)</PresentationFormat>
  <Paragraphs>69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9" baseType="lpstr">
      <vt:lpstr>宋体</vt:lpstr>
      <vt:lpstr>Microsoft JhengHei</vt:lpstr>
      <vt:lpstr>新細明體</vt:lpstr>
      <vt:lpstr>標楷體</vt:lpstr>
      <vt:lpstr>標楷體</vt:lpstr>
      <vt:lpstr>Arial</vt:lpstr>
      <vt:lpstr>Arial Narrow</vt:lpstr>
      <vt:lpstr>Times New Roman</vt:lpstr>
      <vt:lpstr>Wingdings</vt:lpstr>
      <vt:lpstr>Template2003</vt:lpstr>
      <vt:lpstr>cccta_hymn</vt:lpstr>
      <vt:lpstr>H508  父，我知道我的一生 FATHER, I KNOW THAT ALL MY LIFE (1/8)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H508 父,我知道我的一生 FATHER, I KNOW THAT ALL MY LIFE</dc:title>
  <dc:subject>Hymnary 聖徒詩歌</dc:subject>
  <dc:creator>Anna L. Waring</dc:creator>
  <cp:lastModifiedBy>Timothy Liang</cp:lastModifiedBy>
  <cp:revision>31</cp:revision>
  <dcterms:created xsi:type="dcterms:W3CDTF">2001-11-12T23:24:34Z</dcterms:created>
  <dcterms:modified xsi:type="dcterms:W3CDTF">2017-08-05T23:45:54Z</dcterms:modified>
</cp:coreProperties>
</file>